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1" d="100"/>
          <a:sy n="61" d="100"/>
        </p:scale>
        <p:origin x="165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0" y="-1"/>
            <a:ext cx="9144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8054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270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454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16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-1"/>
            <a:ext cx="9144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529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640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31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712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945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63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201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BCAD085-E8A6-8845-BD4E-CB4CCA059FC4}" type="datetimeFigureOut">
              <a:rPr lang="en-US" smtClean="0"/>
              <a:t>02/10/2025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48592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Au6LqK1UH8g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93851" y="274320"/>
            <a:ext cx="8956298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/>
            </a:pPr>
            <a:r>
              <a:rPr sz="5400"/>
              <a:t>Giới thiệu du lịch Việt Nam</a:t>
            </a:r>
            <a:endParaRPr sz="5400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rPr dirty="0" err="1"/>
              <a:t>Khám</a:t>
            </a:r>
            <a:r>
              <a:rPr dirty="0"/>
              <a:t> </a:t>
            </a:r>
            <a:r>
              <a:rPr dirty="0" err="1"/>
              <a:t>phá</a:t>
            </a:r>
            <a:r>
              <a:rPr dirty="0"/>
              <a:t> </a:t>
            </a:r>
            <a:r>
              <a:rPr dirty="0" err="1"/>
              <a:t>vẻ</a:t>
            </a:r>
            <a:r>
              <a:rPr dirty="0"/>
              <a:t> </a:t>
            </a:r>
            <a:r>
              <a:rPr dirty="0" err="1"/>
              <a:t>đẹp</a:t>
            </a:r>
            <a:r>
              <a:rPr dirty="0"/>
              <a:t> </a:t>
            </a:r>
            <a:r>
              <a:rPr dirty="0" err="1"/>
              <a:t>đất</a:t>
            </a:r>
            <a:r>
              <a:rPr dirty="0"/>
              <a:t> </a:t>
            </a:r>
            <a:r>
              <a:rPr dirty="0" err="1"/>
              <a:t>nước</a:t>
            </a:r>
            <a:r>
              <a:rPr dirty="0"/>
              <a:t> Việt Nam </a:t>
            </a:r>
            <a:r>
              <a:rPr dirty="0" err="1"/>
              <a:t>với</a:t>
            </a:r>
            <a:r>
              <a:rPr dirty="0"/>
              <a:t> </a:t>
            </a:r>
            <a:r>
              <a:rPr dirty="0" err="1"/>
              <a:t>những</a:t>
            </a:r>
            <a:r>
              <a:rPr dirty="0"/>
              <a:t> </a:t>
            </a:r>
            <a:r>
              <a:rPr dirty="0" err="1"/>
              <a:t>danh</a:t>
            </a:r>
            <a:r>
              <a:rPr dirty="0"/>
              <a:t> lam </a:t>
            </a:r>
            <a:r>
              <a:rPr dirty="0" err="1"/>
              <a:t>thắng</a:t>
            </a:r>
            <a:r>
              <a:rPr dirty="0"/>
              <a:t> </a:t>
            </a:r>
            <a:r>
              <a:rPr dirty="0" err="1"/>
              <a:t>cảnh</a:t>
            </a:r>
            <a:r>
              <a:rPr dirty="0"/>
              <a:t> </a:t>
            </a:r>
            <a:r>
              <a:rPr dirty="0" err="1"/>
              <a:t>nổi</a:t>
            </a:r>
            <a:r>
              <a:rPr dirty="0"/>
              <a:t> </a:t>
            </a:r>
            <a:r>
              <a:rPr dirty="0" err="1"/>
              <a:t>tiếng</a:t>
            </a:r>
            <a:r>
              <a:rPr dirty="0"/>
              <a:t>.</a:t>
            </a:r>
          </a:p>
        </p:txBody>
      </p:sp>
      <p:sp>
        <p:nvSpPr>
          <p:cNvPr id="5" name="Rectangle 4"/>
          <p:cNvSpPr/>
          <p:nvPr/>
        </p:nvSpPr>
        <p:spPr>
          <a:xfrm>
            <a:off x="865238" y="2192593"/>
            <a:ext cx="6351639" cy="44835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dirty="0"/>
          </a:p>
        </p:txBody>
      </p:sp>
      <p:pic>
        <p:nvPicPr>
          <p:cNvPr id="7" name="Hình ảnh 6" descr="Ảnh có chứa nước, cây cối, hồ, ngoài trời&#10;&#10;Nội dung do AI tạo ra có thể không chính xác.">
            <a:extLst>
              <a:ext uri="{FF2B5EF4-FFF2-40B4-BE49-F238E27FC236}">
                <a16:creationId xmlns:a16="http://schemas.microsoft.com/office/drawing/2014/main" id="{3A8B5453-5CD3-2BF3-7F00-56E600930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692" y="2393713"/>
            <a:ext cx="5945415" cy="40812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/>
            </a:pPr>
            <a:r>
              <a:rPr dirty="0" err="1"/>
              <a:t>Vịnh</a:t>
            </a:r>
            <a:r>
              <a:rPr dirty="0"/>
              <a:t> </a:t>
            </a:r>
            <a:r>
              <a:rPr dirty="0" err="1"/>
              <a:t>Hạ</a:t>
            </a:r>
            <a:r>
              <a:rPr dirty="0"/>
              <a:t> Long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Di sản thiên nhiên thế giới với hàng nghìn hòn đảo đá vôi hùng vĩ.</a:t>
            </a:r>
          </a:p>
        </p:txBody>
      </p:sp>
      <p:sp>
        <p:nvSpPr>
          <p:cNvPr id="5" name="Rectangle 4"/>
          <p:cNvSpPr/>
          <p:nvPr/>
        </p:nvSpPr>
        <p:spPr>
          <a:xfrm>
            <a:off x="678427" y="2212258"/>
            <a:ext cx="6440128" cy="437142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dirty="0"/>
          </a:p>
        </p:txBody>
      </p:sp>
      <p:pic>
        <p:nvPicPr>
          <p:cNvPr id="7" name="Hình ảnh 6" descr="Ảnh có chứa ngoài trời, mây, nước, bầu trời&#10;&#10;Nội dung do AI tạo ra có thể không chính xác.">
            <a:extLst>
              <a:ext uri="{FF2B5EF4-FFF2-40B4-BE49-F238E27FC236}">
                <a16:creationId xmlns:a16="http://schemas.microsoft.com/office/drawing/2014/main" id="{F0F28C2D-BBB9-066C-2F32-6505C1B18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619" y="2437387"/>
            <a:ext cx="5881744" cy="39211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/>
            </a:pPr>
            <a:r>
              <a:rPr dirty="0"/>
              <a:t>Phong Nha – </a:t>
            </a:r>
            <a:r>
              <a:rPr dirty="0" err="1"/>
              <a:t>Kẻ</a:t>
            </a:r>
            <a:r>
              <a:rPr dirty="0"/>
              <a:t> </a:t>
            </a:r>
            <a:r>
              <a:rPr dirty="0" err="1"/>
              <a:t>Bàng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Kỳ quan hang động với hệ thống hang động lớn nhất thế giới.</a:t>
            </a:r>
          </a:p>
        </p:txBody>
      </p:sp>
      <p:sp>
        <p:nvSpPr>
          <p:cNvPr id="5" name="Rectangle 4"/>
          <p:cNvSpPr/>
          <p:nvPr/>
        </p:nvSpPr>
        <p:spPr>
          <a:xfrm>
            <a:off x="987406" y="2261419"/>
            <a:ext cx="6552684" cy="40508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dirty="0"/>
          </a:p>
        </p:txBody>
      </p:sp>
      <p:pic>
        <p:nvPicPr>
          <p:cNvPr id="7" name="Hình ảnh 6" descr="Ảnh có chứa ngoài trời, nước, phương tiện vận chuyển, tàu thuyền&#10;&#10;Nội dung do AI tạo ra có thể không chính xác.">
            <a:extLst>
              <a:ext uri="{FF2B5EF4-FFF2-40B4-BE49-F238E27FC236}">
                <a16:creationId xmlns:a16="http://schemas.microsoft.com/office/drawing/2014/main" id="{944D9FB6-A3A5-1083-DAB3-24871B47F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910" y="2608967"/>
            <a:ext cx="5407742" cy="33557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/>
            </a:pPr>
            <a:r>
              <a:rPr dirty="0" err="1"/>
              <a:t>Cố</a:t>
            </a:r>
            <a:r>
              <a:rPr dirty="0"/>
              <a:t> </a:t>
            </a:r>
            <a:r>
              <a:rPr dirty="0" err="1"/>
              <a:t>đô</a:t>
            </a:r>
            <a:r>
              <a:rPr dirty="0"/>
              <a:t> </a:t>
            </a:r>
            <a:r>
              <a:rPr dirty="0" err="1"/>
              <a:t>Huế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Quần thể di tích cố đô Huế – Di sản văn hóa thế giới.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2240782"/>
            <a:ext cx="6818671" cy="434289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dirty="0"/>
          </a:p>
        </p:txBody>
      </p:sp>
      <p:pic>
        <p:nvPicPr>
          <p:cNvPr id="7" name="Hình ảnh 6" descr="Ảnh có chứa bầu trời, ngoài trời, mây, tòa nhà&#10;&#10;Nội dung do AI tạo ra có thể không chính xác.">
            <a:extLst>
              <a:ext uri="{FF2B5EF4-FFF2-40B4-BE49-F238E27FC236}">
                <a16:creationId xmlns:a16="http://schemas.microsoft.com/office/drawing/2014/main" id="{A71423FE-F8A1-4D9B-36E8-264CA1BFC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078" y="2373424"/>
            <a:ext cx="6037006" cy="403185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/>
            </a:pPr>
            <a:r>
              <a:rPr dirty="0" err="1"/>
              <a:t>Phố</a:t>
            </a:r>
            <a:r>
              <a:rPr dirty="0"/>
              <a:t> </a:t>
            </a:r>
            <a:r>
              <a:rPr dirty="0" err="1"/>
              <a:t>cổ</a:t>
            </a:r>
            <a:r>
              <a:rPr dirty="0"/>
              <a:t> </a:t>
            </a:r>
            <a:r>
              <a:rPr dirty="0" err="1"/>
              <a:t>Hội</a:t>
            </a:r>
            <a:r>
              <a:rPr dirty="0"/>
              <a:t> 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Vẻ đẹp cổ kính, lung linh đèn lồng của phố cổ Hội An.</a:t>
            </a:r>
          </a:p>
        </p:txBody>
      </p:sp>
      <p:sp>
        <p:nvSpPr>
          <p:cNvPr id="5" name="Rectangle 4"/>
          <p:cNvSpPr/>
          <p:nvPr/>
        </p:nvSpPr>
        <p:spPr>
          <a:xfrm>
            <a:off x="484711" y="2100472"/>
            <a:ext cx="7154954" cy="421183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dirty="0"/>
          </a:p>
        </p:txBody>
      </p:sp>
      <p:pic>
        <p:nvPicPr>
          <p:cNvPr id="7" name="Hình ảnh 6" descr="Ảnh có chứa mây, ngoài trời, tòa nhà, bầu trời&#10;&#10;Nội dung do AI tạo ra có thể không chính xác.">
            <a:extLst>
              <a:ext uri="{FF2B5EF4-FFF2-40B4-BE49-F238E27FC236}">
                <a16:creationId xmlns:a16="http://schemas.microsoft.com/office/drawing/2014/main" id="{FE79DB9D-DCC6-4CE4-FE9A-162D83D62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419" y="2216533"/>
            <a:ext cx="6478607" cy="39797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/>
            </a:pPr>
            <a:r>
              <a:t>Sapa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Núi rừng Tây Bắc với ruộng bậc thang và văn hóa dân tộc đặc sắc.</a:t>
            </a:r>
          </a:p>
        </p:txBody>
      </p:sp>
      <p:sp>
        <p:nvSpPr>
          <p:cNvPr id="5" name="Rectangle 4"/>
          <p:cNvSpPr/>
          <p:nvPr/>
        </p:nvSpPr>
        <p:spPr>
          <a:xfrm>
            <a:off x="363795" y="2330245"/>
            <a:ext cx="7423353" cy="425343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dirty="0"/>
          </a:p>
        </p:txBody>
      </p:sp>
      <p:pic>
        <p:nvPicPr>
          <p:cNvPr id="7" name="Hình ảnh 6" descr="Ảnh có chứa núi, ngoài trời, phong cảnh, Nơi nghỉ ngơi trên đồi núi&#10;&#10;Nội dung do AI tạo ra có thể không chính xác.">
            <a:extLst>
              <a:ext uri="{FF2B5EF4-FFF2-40B4-BE49-F238E27FC236}">
                <a16:creationId xmlns:a16="http://schemas.microsoft.com/office/drawing/2014/main" id="{3585D56C-B415-3F3D-BAF4-925718B5E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3" y="2517238"/>
            <a:ext cx="6912077" cy="38880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0" y="481648"/>
            <a:ext cx="3496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1"/>
            </a:pPr>
            <a:r>
              <a:rPr sz="4800" dirty="0" err="1"/>
              <a:t>Lời</a:t>
            </a:r>
            <a:r>
              <a:rPr sz="4800" dirty="0"/>
              <a:t> </a:t>
            </a:r>
            <a:r>
              <a:rPr sz="4800" dirty="0" err="1"/>
              <a:t>kết</a:t>
            </a:r>
            <a:endParaRPr sz="4800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Việt Nam – Điểm đến thân thiện, an toàn và giàu bản sắc văn hóa.</a:t>
            </a:r>
          </a:p>
        </p:txBody>
      </p:sp>
      <p:sp>
        <p:nvSpPr>
          <p:cNvPr id="5" name="Rectangle 4"/>
          <p:cNvSpPr/>
          <p:nvPr/>
        </p:nvSpPr>
        <p:spPr>
          <a:xfrm>
            <a:off x="783129" y="2154867"/>
            <a:ext cx="7577742" cy="396079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dirty="0"/>
          </a:p>
        </p:txBody>
      </p:sp>
      <p:pic>
        <p:nvPicPr>
          <p:cNvPr id="9" name="Hình ảnh 8" descr="Ảnh có chứa văn bản, mây, thực vật, núi&#10;&#10;Nội dung do AI tạo ra có thể không chính xác.">
            <a:extLst>
              <a:ext uri="{FF2B5EF4-FFF2-40B4-BE49-F238E27FC236}">
                <a16:creationId xmlns:a16="http://schemas.microsoft.com/office/drawing/2014/main" id="{16AE066E-A92E-252C-9F16-95958C058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492" y="2346153"/>
            <a:ext cx="6356733" cy="3578226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6C9A559-6174-C10E-6A34-7931108CF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 dirty="0"/>
          </a:p>
        </p:txBody>
      </p:sp>
      <p:pic>
        <p:nvPicPr>
          <p:cNvPr id="3" name="Phương tiện Trực tuyến 2" title="XIN CHÀO VIỆT NAM | DU LỊCH XUYÊN VIỆT | PHIÊN BẢN FLYCAM | HELLO VIET NAM">
            <a:hlinkClick r:id="" action="ppaction://media"/>
            <a:extLst>
              <a:ext uri="{FF2B5EF4-FFF2-40B4-BE49-F238E27FC236}">
                <a16:creationId xmlns:a16="http://schemas.microsoft.com/office/drawing/2014/main" id="{C1F1BCFE-C022-DCC1-BEAB-9BED197B8B9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84710" y="1636939"/>
            <a:ext cx="8035941" cy="453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004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27</TotalTime>
  <Words>134</Words>
  <Application>Microsoft Office PowerPoint</Application>
  <PresentationFormat>On-screen Show (4:3)</PresentationFormat>
  <Paragraphs>14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Tw Cen MT</vt:lpstr>
      <vt:lpstr>Tw Cen MT Condensed</vt:lpstr>
      <vt:lpstr>Wingdings 3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Administrator</cp:lastModifiedBy>
  <cp:revision>5</cp:revision>
  <dcterms:created xsi:type="dcterms:W3CDTF">2013-01-27T09:14:16Z</dcterms:created>
  <dcterms:modified xsi:type="dcterms:W3CDTF">2025-10-02T01:09:33Z</dcterms:modified>
  <cp:category/>
</cp:coreProperties>
</file>

<file path=docProps/thumbnail.jpeg>
</file>